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3" r:id="rId5"/>
    <p:sldId id="264" r:id="rId6"/>
    <p:sldId id="259" r:id="rId7"/>
    <p:sldId id="262" r:id="rId8"/>
    <p:sldId id="261" r:id="rId9"/>
    <p:sldId id="260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35" y="-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60C6C-9D22-4C0B-9C61-20B7BD63642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426E4-DA9B-4C63-9DCA-9CF80FF01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ABC Y1Q1L1</a:t>
            </a:r>
            <a:r>
              <a:rPr lang="en-US" baseline="0" dirty="0" smtClean="0"/>
              <a:t> Lesson Theme Poster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54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Y1Q1L2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8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Y1Q1L3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9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Y1Q1L4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08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Y1Q1L5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4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Y1Q1L6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81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Y1Q1L8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49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Y1Q1L9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29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Y1Q1L10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03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Y1Q1L11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76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ABC Y1Q1L12</a:t>
            </a:r>
            <a:r>
              <a:rPr lang="en-US" baseline="0" dirty="0" smtClean="0"/>
              <a:t> Lesson Theme Poster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426E4-DA9B-4C63-9DCA-9CF80FF01E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1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6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4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9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8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0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9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13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9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8D94-8E80-4A1D-BE5B-83677D2715C4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2D6E8-F4E8-45E6-8142-9301A0794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6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CHAIA\Departments\Community Share\Product Library\ABC\Quarter 1\Posters\Lesson Theme Posters\Y1_Q1_Lesson Theme Post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0" y="0"/>
            <a:ext cx="88806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ACHAIA\Departments\Community Share\Product Library\ABC\Quarter 1\Posters\Lesson Theme Posters\Y1_Q1_Lesson Theme Poster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5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ACHAIA\Departments\Community Share\Product Library\ABC\Quarter 1\Posters\Lesson Theme Posters\Y1_Q1_Lesson Theme Poster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0" y="-9525"/>
            <a:ext cx="88806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ACHAIA\Departments\Community Share\Product Library\ABC\Quarter 1\Posters\Lesson Theme Posters\Y1_Q1_Lesson Theme Posters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9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ACHAIA\Departments\Community Share\Product Library\ABC\Quarter 1\Posters\Lesson Theme Posters\Y1_Q1_Lesson Theme Posters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9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ACHAIA\Departments\Community Share\Product Library\ABC\Quarter 1\Posters\Lesson Theme Posters\Y1_Q1_Lesson Theme Posters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3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ACHAIA\Departments\Community Share\Product Library\ABC\Quarter 1\Posters\Lesson Theme Posters\Y1_Q1_Lesson Theme Posters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4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6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ACHAIA\Departments\Community Share\Product Library\ABC\Quarter 1\Posters\Lesson Theme Posters\Y1_Q1_Lesson Theme Poster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ACHAIA\Departments\Community Share\Product Library\ABC\Quarter 1\Posters\Lesson Theme Posters\Y1_Q1_Lesson Theme Posters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4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ACHAIA\Departments\Community Share\Product Library\ABC\Quarter 1\Posters\Lesson Theme Posters\Y1_Q1_Lesson Theme Posters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ACHAIA\Departments\Community Share\Product Library\ABC\Quarter 1\Posters\Lesson Theme Posters\Y1_Q1_Lesson Theme Posters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" y="0"/>
            <a:ext cx="8880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7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66</Words>
  <Application>Microsoft Office PowerPoint</Application>
  <PresentationFormat>On-screen Show (4:3)</PresentationFormat>
  <Paragraphs>22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Vaterlaus</dc:creator>
  <cp:lastModifiedBy>Gary Vaterlaus</cp:lastModifiedBy>
  <cp:revision>3</cp:revision>
  <dcterms:created xsi:type="dcterms:W3CDTF">2012-12-11T18:29:54Z</dcterms:created>
  <dcterms:modified xsi:type="dcterms:W3CDTF">2012-12-11T19:18:08Z</dcterms:modified>
</cp:coreProperties>
</file>