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3" r:id="rId5"/>
    <p:sldId id="264" r:id="rId6"/>
    <p:sldId id="259" r:id="rId7"/>
    <p:sldId id="262" r:id="rId8"/>
    <p:sldId id="261" r:id="rId9"/>
    <p:sldId id="260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60C6C-9D22-4C0B-9C61-20B7BD636426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426E4-DA9B-4C63-9DCA-9CF80FF01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Y2Q4L1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90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Y2Q4L2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83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Y2Q4L3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98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Y2Q4L4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08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Y2Q4L5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46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Y2Q4L6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81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Y2Q4L8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49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Y2Q4L9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29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Y2Q4L10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03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Y2Q4L11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76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Y2Q4L12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10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3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68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49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94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80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87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507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693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13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95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88D94-8E80-4A1D-BE5B-83677D2715C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6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vaterlaus\Desktop\LTP PDFs\Y2Q4\Y2_Q4_LT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8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vaterlaus\Desktop\LTP PDFs\Y2Q4\Y2_Q4_LTP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75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vaterlaus\Desktop\LTP PDFs\Y2Q4\Y2_Q4_LTP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46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vaterlaus\Desktop\LTP PDFs\Y2Q4\Y2_Q4_LTP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8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95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gvaterlaus\Desktop\LTP PDFs\Y2Q4\Y2_Q4_LTP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8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92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gvaterlaus\Desktop\LTP PDFs\Y2Q4\Y2_Q4_LTP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8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30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vaterlaus\Desktop\LTP PDFs\Y2Q4\Y2_Q4_LTP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8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68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gvaterlaus\Desktop\LTP PDFs\Y2Q4\Y2_Q4_LTP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8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4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gvaterlaus\Desktop\LTP PDFs\Y2Q4\Y2_Q4_LTP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8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41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gvaterlaus\Desktop\LTP PDFs\Y2Q4\Y2_Q4_LTP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8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63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gvaterlaus\Desktop\LTP PDFs\Y2Q4\Y2_Q4_LTP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8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77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66</Words>
  <Application>Microsoft Office PowerPoint</Application>
  <PresentationFormat>On-screen Show (4:3)</PresentationFormat>
  <Paragraphs>22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Vaterlaus</dc:creator>
  <cp:lastModifiedBy>Web Editor</cp:lastModifiedBy>
  <cp:revision>38</cp:revision>
  <dcterms:created xsi:type="dcterms:W3CDTF">2012-12-11T18:29:54Z</dcterms:created>
  <dcterms:modified xsi:type="dcterms:W3CDTF">2013-12-16T16:57:26Z</dcterms:modified>
</cp:coreProperties>
</file>